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A1FF"/>
    <a:srgbClr val="A7FF00"/>
    <a:srgbClr val="000644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F84B22-5535-4E5F-ACF9-044642B5BFC7}" v="2" dt="2022-10-19T10:48:20.923"/>
    <p1510:client id="{B46692EE-371B-4710-B2F4-D3EF83E8ACF1}" v="5" dt="2022-10-19T11:08:41.631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2abe570c-d9bf-401a-869f-7699e3ab369a" providerId="ADAL" clId="{3BF84B22-5535-4E5F-ACF9-044642B5BFC7}"/>
    <pc:docChg chg="undo custSel modSld">
      <pc:chgData name="Valerie van den Berg" userId="2abe570c-d9bf-401a-869f-7699e3ab369a" providerId="ADAL" clId="{3BF84B22-5535-4E5F-ACF9-044642B5BFC7}" dt="2022-10-19T10:48:20.923" v="1" actId="1076"/>
      <pc:docMkLst>
        <pc:docMk/>
      </pc:docMkLst>
      <pc:sldChg chg="modSp mod">
        <pc:chgData name="Valerie van den Berg" userId="2abe570c-d9bf-401a-869f-7699e3ab369a" providerId="ADAL" clId="{3BF84B22-5535-4E5F-ACF9-044642B5BFC7}" dt="2022-10-19T10:48:20.923" v="1" actId="1076"/>
        <pc:sldMkLst>
          <pc:docMk/>
          <pc:sldMk cId="1914404811" sldId="256"/>
        </pc:sldMkLst>
        <pc:spChg chg="mod">
          <ac:chgData name="Valerie van den Berg" userId="2abe570c-d9bf-401a-869f-7699e3ab369a" providerId="ADAL" clId="{3BF84B22-5535-4E5F-ACF9-044642B5BFC7}" dt="2022-10-19T10:48:20.923" v="1" actId="1076"/>
          <ac:spMkLst>
            <pc:docMk/>
            <pc:sldMk cId="1914404811" sldId="256"/>
            <ac:spMk id="6" creationId="{81B96BA2-902A-4078-8942-E8A2417A9A29}"/>
          </ac:spMkLst>
        </pc:spChg>
      </pc:sldChg>
    </pc:docChg>
  </pc:docChgLst>
  <pc:docChgLst>
    <pc:chgData name="Steven Linkels" userId="82b2834b-7373-49b3-b259-2f89722ff704" providerId="ADAL" clId="{B46692EE-371B-4710-B2F4-D3EF83E8ACF1}"/>
    <pc:docChg chg="modSld sldOrd">
      <pc:chgData name="Steven Linkels" userId="82b2834b-7373-49b3-b259-2f89722ff704" providerId="ADAL" clId="{B46692EE-371B-4710-B2F4-D3EF83E8ACF1}" dt="2022-10-19T11:08:41.638" v="1"/>
      <pc:docMkLst>
        <pc:docMk/>
      </pc:docMkLst>
      <pc:sldChg chg="ord">
        <pc:chgData name="Steven Linkels" userId="82b2834b-7373-49b3-b259-2f89722ff704" providerId="ADAL" clId="{B46692EE-371B-4710-B2F4-D3EF83E8ACF1}" dt="2022-10-19T11:08:41.638" v="1"/>
        <pc:sldMkLst>
          <pc:docMk/>
          <pc:sldMk cId="1914404811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26B76-4D6E-4E01-A7FB-359EFBB2A1CC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E50A4-8BF8-4115-BAC4-E3542978380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6637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591A0-60A4-4847-AF78-F5902E00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837452B-0951-4A8E-A308-0F1DC67E4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5F331-83B5-4EAC-B87D-4CC6AA4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201D60-3EB0-4848-9483-BA0B7A38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82EEA5-DFCC-4140-A4BA-7684F9CE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07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C9D59A-D458-4DDF-94BA-24798633E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415F9B-FAA3-4C44-A97A-1464DEF44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FD2AF-8CB4-45F1-97D8-4297B01B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FB73D-C98E-4D31-8992-B05E3E63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437391-13BE-45E9-AE69-B660F3A9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41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94600-9DAC-4D92-8597-8AB85823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AAB87-9E9D-4848-B01F-B686DFFC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525AA0-CCF7-4BA9-BE63-E4E6D9DD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792A8-FDDC-4370-9B77-0D977ABE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20C28A-39F5-413C-AEB2-CCA744B7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88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AB93F-D037-4CCB-8B21-F2F48F4A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5F613-CCBA-40B2-B2E2-8537C79A8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D08B1D-4D0F-4632-B2CC-189A9504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E51300-EA7D-4A03-B30C-EE3D9765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438FE8-C55B-4E7D-820A-04DB0D9F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3F88EC-826B-45A7-BCC1-8FF2569B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FDB4A-0726-418D-AC69-D0382940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7A7694-8529-4E68-B4C2-04052E31F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6FB180-AFE4-4D00-A208-D87655B56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B310F7-6ED9-4016-BDEF-02F3CDCF2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54CAF-1BDC-49F9-9A71-37EC6D112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7CB9E7B-CA38-4CF5-B792-B9B9AD1D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37B29A3-3C01-4965-B6F9-6264E15F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B58FCE-5190-4C2C-8297-252D9C3D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7D59E-AD22-4185-BBE5-357BA5A1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7E239D-5E0C-449F-81DF-D7DBEFCB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899C400-FC30-49B8-BAD9-C9B20D8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C94181-7815-4425-9624-A810A606F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00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18D205-BD52-4479-8D7B-5B94BF97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B03264-8772-4C87-9873-46A5C58D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D3F510-7A1C-4D3A-9ACC-357B3B4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A6BB1-BA56-4F7E-B5AC-FFAD68F2A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738D1A-8E36-4D4A-9AFD-A3796AEC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CD43AE-05A6-4D80-8524-F4B0D4692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F1BEB8-B227-4DC2-88BD-9C784972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CBC929-F245-4389-9B94-033123B2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2DDE71-26EB-4B01-83B5-AD76F289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47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891FD-1294-4E40-A4FA-045E3104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C01C26-C661-4F67-B009-34A685856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3F6712-826C-49AC-9801-0CE31E43C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48CC51-7422-46FC-A8DC-0AE2255F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57513D-3F4D-4775-8EE5-7110300E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F1DF89-CDC4-4602-8256-373B2C0A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L&amp;O (leren en ontwikkelen)</a:t>
            </a:r>
            <a:endParaRPr lang="nl-NL" sz="440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4" y="1736438"/>
            <a:ext cx="9984496" cy="3333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20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r>
              <a:rPr lang="nl-NL" sz="20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360 graden feedback – </a:t>
            </a:r>
            <a:r>
              <a:rPr lang="nl-NL" sz="2000" b="1" err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ibm</a:t>
            </a:r>
            <a:r>
              <a:rPr lang="nl-NL" sz="20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gesprek </a:t>
            </a: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31074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tx1"/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D36FD9-7BCA-4CF2-8B6C-9C9D768DD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1360" y="609601"/>
            <a:ext cx="5120620" cy="122936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360 </a:t>
            </a:r>
            <a:r>
              <a:rPr lang="en-US" err="1"/>
              <a:t>graden</a:t>
            </a:r>
            <a:r>
              <a:rPr lang="en-US"/>
              <a:t> feedback</a:t>
            </a:r>
          </a:p>
        </p:txBody>
      </p:sp>
      <p:pic>
        <p:nvPicPr>
          <p:cNvPr id="4098" name="Picture 2" descr="360 graden feedback - Loopbaan opdracht - Alexander Coaching">
            <a:extLst>
              <a:ext uri="{FF2B5EF4-FFF2-40B4-BE49-F238E27FC236}">
                <a16:creationId xmlns:a16="http://schemas.microsoft.com/office/drawing/2014/main" id="{6DCBC45A-61F8-4A93-8E0B-96CE4784C3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35" r="22521"/>
          <a:stretch/>
        </p:blipFill>
        <p:spPr bwMode="auto"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8F2D8FCB-0630-45FD-9ADE-E46C15616C90}"/>
              </a:ext>
            </a:extLst>
          </p:cNvPr>
          <p:cNvSpPr txBox="1"/>
          <p:nvPr/>
        </p:nvSpPr>
        <p:spPr>
          <a:xfrm>
            <a:off x="7320465" y="2194102"/>
            <a:ext cx="4140013" cy="390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848DC54-A6EC-46CD-8186-3FEFFEB32675}"/>
              </a:ext>
            </a:extLst>
          </p:cNvPr>
          <p:cNvSpPr txBox="1"/>
          <p:nvPr/>
        </p:nvSpPr>
        <p:spPr>
          <a:xfrm>
            <a:off x="4492534" y="-1189070"/>
            <a:ext cx="6068786" cy="492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54E88B1-DC79-4777-8995-1F2F66210CEB}"/>
              </a:ext>
            </a:extLst>
          </p:cNvPr>
          <p:cNvSpPr txBox="1"/>
          <p:nvPr/>
        </p:nvSpPr>
        <p:spPr>
          <a:xfrm>
            <a:off x="7320465" y="2357120"/>
            <a:ext cx="41400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/>
              <a:t>Wat is het 360 graden feedback?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/>
              <a:t>Waarom 360 graden feedback gebruiken?</a:t>
            </a:r>
          </a:p>
        </p:txBody>
      </p:sp>
    </p:spTree>
    <p:extLst>
      <p:ext uri="{BB962C8B-B14F-4D97-AF65-F5344CB8AC3E}">
        <p14:creationId xmlns:p14="http://schemas.microsoft.com/office/powerpoint/2010/main" val="961287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8" name="Freeform: Shape 37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0" name="Freeform: Shape 39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D36FD9-7BCA-4CF2-8B6C-9C9D768DD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Onderdeel IBM-gesprek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F2D8FCB-0630-45FD-9ADE-E46C15616C90}"/>
              </a:ext>
            </a:extLst>
          </p:cNvPr>
          <p:cNvSpPr txBox="1"/>
          <p:nvPr/>
        </p:nvSpPr>
        <p:spPr>
          <a:xfrm>
            <a:off x="371094" y="2718054"/>
            <a:ext cx="3438906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0" i="0">
                <a:effectLst/>
              </a:rPr>
              <a:t>Hoe is/was het om met mij om te gaan en/of samen te werken?</a:t>
            </a: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0" i="0">
                <a:effectLst/>
              </a:rPr>
              <a:t>Welke persoonlijke eigenschappen van mij waardeer je het meest?</a:t>
            </a: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0" i="0">
                <a:effectLst/>
              </a:rPr>
              <a:t>Welke kennis, talenten en vaardigheden waardeer je het meest?</a:t>
            </a: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0" i="0">
                <a:effectLst/>
              </a:rPr>
              <a:t>Wat denk je dat voor mij valkuilen zijn (in de omgang met anderen) waar ik op moet letten?</a:t>
            </a: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0" i="0">
                <a:effectLst/>
              </a:rPr>
              <a:t>Waarin zie je ontwikkelingsmogelijkheden voor mij?</a:t>
            </a:r>
            <a:br>
              <a:rPr lang="en-US" sz="1400" b="0" i="0">
                <a:effectLst/>
              </a:rPr>
            </a:br>
            <a:r>
              <a:rPr lang="en-US" sz="1400" b="0" i="0">
                <a:effectLst/>
              </a:rPr>
              <a:t>Wat voor werk zie je mij doen over vijf jaar?</a:t>
            </a: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0" i="0">
                <a:effectLst/>
              </a:rPr>
              <a:t>Kun je mij in drie woorden typeren?</a:t>
            </a: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0" i="0">
                <a:effectLst/>
              </a:rPr>
              <a:t>Dit wil ik je nog graag vertellen.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04C7270-0FFE-4C2F-A225-6A0E63BCA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184" y="1075040"/>
            <a:ext cx="6922008" cy="4808503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848DC54-A6EC-46CD-8186-3FEFFEB32675}"/>
              </a:ext>
            </a:extLst>
          </p:cNvPr>
          <p:cNvSpPr txBox="1"/>
          <p:nvPr/>
        </p:nvSpPr>
        <p:spPr>
          <a:xfrm>
            <a:off x="4492534" y="-1189070"/>
            <a:ext cx="6068786" cy="492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42421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F821940F-7A1D-4ACC-85B4-A932898A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16674508-81D3-48CF-96BF-7FC60EAA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741994" cy="6858000"/>
          </a:xfrm>
          <a:custGeom>
            <a:avLst/>
            <a:gdLst>
              <a:gd name="connsiteX0" fmla="*/ 0 w 6568309"/>
              <a:gd name="connsiteY0" fmla="*/ 0 h 6858000"/>
              <a:gd name="connsiteX1" fmla="*/ 362841 w 6568309"/>
              <a:gd name="connsiteY1" fmla="*/ 0 h 6858000"/>
              <a:gd name="connsiteX2" fmla="*/ 523269 w 6568309"/>
              <a:gd name="connsiteY2" fmla="*/ 0 h 6858000"/>
              <a:gd name="connsiteX3" fmla="*/ 1343025 w 6568309"/>
              <a:gd name="connsiteY3" fmla="*/ 0 h 6858000"/>
              <a:gd name="connsiteX4" fmla="*/ 1705866 w 6568309"/>
              <a:gd name="connsiteY4" fmla="*/ 0 h 6858000"/>
              <a:gd name="connsiteX5" fmla="*/ 1866294 w 6568309"/>
              <a:gd name="connsiteY5" fmla="*/ 0 h 6858000"/>
              <a:gd name="connsiteX6" fmla="*/ 5225154 w 6568309"/>
              <a:gd name="connsiteY6" fmla="*/ 0 h 6858000"/>
              <a:gd name="connsiteX7" fmla="*/ 6568179 w 6568309"/>
              <a:gd name="connsiteY7" fmla="*/ 0 h 6858000"/>
              <a:gd name="connsiteX8" fmla="*/ 6568309 w 6568309"/>
              <a:gd name="connsiteY8" fmla="*/ 1 h 6858000"/>
              <a:gd name="connsiteX9" fmla="*/ 6562951 w 6568309"/>
              <a:gd name="connsiteY9" fmla="*/ 30700 h 6858000"/>
              <a:gd name="connsiteX10" fmla="*/ 6547446 w 6568309"/>
              <a:gd name="connsiteY10" fmla="*/ 310025 h 6858000"/>
              <a:gd name="connsiteX11" fmla="*/ 6558316 w 6568309"/>
              <a:gd name="connsiteY11" fmla="*/ 443960 h 6858000"/>
              <a:gd name="connsiteX12" fmla="*/ 6528896 w 6568309"/>
              <a:gd name="connsiteY12" fmla="*/ 642659 h 6858000"/>
              <a:gd name="connsiteX13" fmla="*/ 6523095 w 6568309"/>
              <a:gd name="connsiteY13" fmla="*/ 673307 h 6858000"/>
              <a:gd name="connsiteX14" fmla="*/ 6496169 w 6568309"/>
              <a:gd name="connsiteY14" fmla="*/ 839641 h 6858000"/>
              <a:gd name="connsiteX15" fmla="*/ 6450789 w 6568309"/>
              <a:gd name="connsiteY15" fmla="*/ 958357 h 6858000"/>
              <a:gd name="connsiteX16" fmla="*/ 6453996 w 6568309"/>
              <a:gd name="connsiteY16" fmla="*/ 963398 h 6858000"/>
              <a:gd name="connsiteX17" fmla="*/ 6419467 w 6568309"/>
              <a:gd name="connsiteY17" fmla="*/ 1117169 h 6858000"/>
              <a:gd name="connsiteX18" fmla="*/ 6417348 w 6568309"/>
              <a:gd name="connsiteY18" fmla="*/ 1144352 h 6858000"/>
              <a:gd name="connsiteX19" fmla="*/ 6418473 w 6568309"/>
              <a:gd name="connsiteY19" fmla="*/ 1164484 h 6858000"/>
              <a:gd name="connsiteX20" fmla="*/ 6406979 w 6568309"/>
              <a:gd name="connsiteY20" fmla="*/ 1213829 h 6858000"/>
              <a:gd name="connsiteX21" fmla="*/ 6381928 w 6568309"/>
              <a:gd name="connsiteY21" fmla="*/ 1294823 h 6858000"/>
              <a:gd name="connsiteX22" fmla="*/ 6377948 w 6568309"/>
              <a:gd name="connsiteY22" fmla="*/ 1312193 h 6858000"/>
              <a:gd name="connsiteX23" fmla="*/ 6379894 w 6568309"/>
              <a:gd name="connsiteY23" fmla="*/ 1327626 h 6858000"/>
              <a:gd name="connsiteX24" fmla="*/ 6385024 w 6568309"/>
              <a:gd name="connsiteY24" fmla="*/ 1331644 h 6858000"/>
              <a:gd name="connsiteX25" fmla="*/ 6383696 w 6568309"/>
              <a:gd name="connsiteY25" fmla="*/ 1341276 h 6858000"/>
              <a:gd name="connsiteX26" fmla="*/ 6384464 w 6568309"/>
              <a:gd name="connsiteY26" fmla="*/ 1343945 h 6858000"/>
              <a:gd name="connsiteX27" fmla="*/ 6387748 w 6568309"/>
              <a:gd name="connsiteY27" fmla="*/ 1359134 h 6858000"/>
              <a:gd name="connsiteX28" fmla="*/ 6364157 w 6568309"/>
              <a:gd name="connsiteY28" fmla="*/ 1427803 h 6858000"/>
              <a:gd name="connsiteX29" fmla="*/ 6335874 w 6568309"/>
              <a:gd name="connsiteY29" fmla="*/ 1540278 h 6858000"/>
              <a:gd name="connsiteX30" fmla="*/ 6331892 w 6568309"/>
              <a:gd name="connsiteY30" fmla="*/ 1547262 h 6858000"/>
              <a:gd name="connsiteX31" fmla="*/ 6332744 w 6568309"/>
              <a:gd name="connsiteY31" fmla="*/ 1577056 h 6858000"/>
              <a:gd name="connsiteX32" fmla="*/ 6333604 w 6568309"/>
              <a:gd name="connsiteY32" fmla="*/ 1595898 h 6858000"/>
              <a:gd name="connsiteX33" fmla="*/ 6324749 w 6568309"/>
              <a:gd name="connsiteY33" fmla="*/ 1703726 h 6858000"/>
              <a:gd name="connsiteX34" fmla="*/ 6329594 w 6568309"/>
              <a:gd name="connsiteY34" fmla="*/ 1809535 h 6858000"/>
              <a:gd name="connsiteX35" fmla="*/ 6329062 w 6568309"/>
              <a:gd name="connsiteY35" fmla="*/ 2018310 h 6858000"/>
              <a:gd name="connsiteX36" fmla="*/ 6321735 w 6568309"/>
              <a:gd name="connsiteY36" fmla="*/ 2071355 h 6858000"/>
              <a:gd name="connsiteX37" fmla="*/ 6322678 w 6568309"/>
              <a:gd name="connsiteY37" fmla="*/ 2141166 h 6858000"/>
              <a:gd name="connsiteX38" fmla="*/ 6321340 w 6568309"/>
              <a:gd name="connsiteY38" fmla="*/ 2154548 h 6858000"/>
              <a:gd name="connsiteX39" fmla="*/ 6316582 w 6568309"/>
              <a:gd name="connsiteY39" fmla="*/ 2158153 h 6858000"/>
              <a:gd name="connsiteX40" fmla="*/ 6311428 w 6568309"/>
              <a:gd name="connsiteY40" fmla="*/ 2178174 h 6858000"/>
              <a:gd name="connsiteX41" fmla="*/ 6310192 w 6568309"/>
              <a:gd name="connsiteY41" fmla="*/ 2202858 h 6858000"/>
              <a:gd name="connsiteX42" fmla="*/ 6309211 w 6568309"/>
              <a:gd name="connsiteY42" fmla="*/ 2320214 h 6858000"/>
              <a:gd name="connsiteX43" fmla="*/ 6300151 w 6568309"/>
              <a:gd name="connsiteY43" fmla="*/ 2417011 h 6858000"/>
              <a:gd name="connsiteX44" fmla="*/ 6295176 w 6568309"/>
              <a:gd name="connsiteY44" fmla="*/ 2454207 h 6858000"/>
              <a:gd name="connsiteX45" fmla="*/ 6293727 w 6568309"/>
              <a:gd name="connsiteY45" fmla="*/ 2487203 h 6858000"/>
              <a:gd name="connsiteX46" fmla="*/ 6285477 w 6568309"/>
              <a:gd name="connsiteY46" fmla="*/ 2512282 h 6858000"/>
              <a:gd name="connsiteX47" fmla="*/ 6286205 w 6568309"/>
              <a:gd name="connsiteY47" fmla="*/ 2514318 h 6858000"/>
              <a:gd name="connsiteX48" fmla="*/ 6304629 w 6568309"/>
              <a:gd name="connsiteY48" fmla="*/ 2574334 h 6858000"/>
              <a:gd name="connsiteX49" fmla="*/ 6303842 w 6568309"/>
              <a:gd name="connsiteY49" fmla="*/ 2579877 h 6858000"/>
              <a:gd name="connsiteX50" fmla="*/ 6303953 w 6568309"/>
              <a:gd name="connsiteY50" fmla="*/ 2608928 h 6858000"/>
              <a:gd name="connsiteX51" fmla="*/ 6303530 w 6568309"/>
              <a:gd name="connsiteY51" fmla="*/ 2613111 h 6858000"/>
              <a:gd name="connsiteX52" fmla="*/ 6297474 w 6568309"/>
              <a:gd name="connsiteY52" fmla="*/ 2621996 h 6858000"/>
              <a:gd name="connsiteX53" fmla="*/ 6299263 w 6568309"/>
              <a:gd name="connsiteY53" fmla="*/ 2634265 h 6858000"/>
              <a:gd name="connsiteX54" fmla="*/ 6293065 w 6568309"/>
              <a:gd name="connsiteY54" fmla="*/ 2647237 h 6858000"/>
              <a:gd name="connsiteX55" fmla="*/ 6297496 w 6568309"/>
              <a:gd name="connsiteY55" fmla="*/ 2650786 h 6858000"/>
              <a:gd name="connsiteX56" fmla="*/ 6301708 w 6568309"/>
              <a:gd name="connsiteY56" fmla="*/ 2661993 h 6858000"/>
              <a:gd name="connsiteX57" fmla="*/ 6295884 w 6568309"/>
              <a:gd name="connsiteY57" fmla="*/ 2670949 h 6858000"/>
              <a:gd name="connsiteX58" fmla="*/ 6291714 w 6568309"/>
              <a:gd name="connsiteY58" fmla="*/ 2690255 h 6858000"/>
              <a:gd name="connsiteX59" fmla="*/ 6292327 w 6568309"/>
              <a:gd name="connsiteY59" fmla="*/ 2695683 h 6858000"/>
              <a:gd name="connsiteX60" fmla="*/ 6284410 w 6568309"/>
              <a:gd name="connsiteY60" fmla="*/ 2713964 h 6858000"/>
              <a:gd name="connsiteX61" fmla="*/ 6280410 w 6568309"/>
              <a:gd name="connsiteY61" fmla="*/ 2730175 h 6858000"/>
              <a:gd name="connsiteX62" fmla="*/ 6288082 w 6568309"/>
              <a:gd name="connsiteY62" fmla="*/ 2763497 h 6858000"/>
              <a:gd name="connsiteX63" fmla="*/ 6260924 w 6568309"/>
              <a:gd name="connsiteY63" fmla="*/ 3051539 h 6858000"/>
              <a:gd name="connsiteX64" fmla="*/ 6210151 w 6568309"/>
              <a:gd name="connsiteY64" fmla="*/ 3335396 h 6858000"/>
              <a:gd name="connsiteX65" fmla="*/ 6212034 w 6568309"/>
              <a:gd name="connsiteY65" fmla="*/ 3456509 h 6858000"/>
              <a:gd name="connsiteX66" fmla="*/ 6197490 w 6568309"/>
              <a:gd name="connsiteY66" fmla="*/ 3531827 h 6858000"/>
              <a:gd name="connsiteX67" fmla="*/ 6208018 w 6568309"/>
              <a:gd name="connsiteY67" fmla="*/ 3570877 h 6858000"/>
              <a:gd name="connsiteX68" fmla="*/ 6205920 w 6568309"/>
              <a:gd name="connsiteY68" fmla="*/ 3583849 h 6858000"/>
              <a:gd name="connsiteX69" fmla="*/ 6199616 w 6568309"/>
              <a:gd name="connsiteY69" fmla="*/ 3592763 h 6858000"/>
              <a:gd name="connsiteX70" fmla="*/ 6181288 w 6568309"/>
              <a:gd name="connsiteY70" fmla="*/ 3653485 h 6858000"/>
              <a:gd name="connsiteX71" fmla="*/ 6175963 w 6568309"/>
              <a:gd name="connsiteY71" fmla="*/ 3670528 h 6858000"/>
              <a:gd name="connsiteX72" fmla="*/ 6176722 w 6568309"/>
              <a:gd name="connsiteY72" fmla="*/ 3685990 h 6858000"/>
              <a:gd name="connsiteX73" fmla="*/ 6181549 w 6568309"/>
              <a:gd name="connsiteY73" fmla="*/ 3690283 h 6858000"/>
              <a:gd name="connsiteX74" fmla="*/ 6179476 w 6568309"/>
              <a:gd name="connsiteY74" fmla="*/ 3699787 h 6858000"/>
              <a:gd name="connsiteX75" fmla="*/ 6180040 w 6568309"/>
              <a:gd name="connsiteY75" fmla="*/ 3702486 h 6858000"/>
              <a:gd name="connsiteX76" fmla="*/ 6182155 w 6568309"/>
              <a:gd name="connsiteY76" fmla="*/ 3717784 h 6858000"/>
              <a:gd name="connsiteX77" fmla="*/ 6158980 w 6568309"/>
              <a:gd name="connsiteY77" fmla="*/ 3746229 h 6858000"/>
              <a:gd name="connsiteX78" fmla="*/ 6096049 w 6568309"/>
              <a:gd name="connsiteY78" fmla="*/ 3924910 h 6858000"/>
              <a:gd name="connsiteX79" fmla="*/ 6069712 w 6568309"/>
              <a:gd name="connsiteY79" fmla="*/ 3989353 h 6858000"/>
              <a:gd name="connsiteX80" fmla="*/ 6067330 w 6568309"/>
              <a:gd name="connsiteY80" fmla="*/ 4033899 h 6858000"/>
              <a:gd name="connsiteX81" fmla="*/ 6061081 w 6568309"/>
              <a:gd name="connsiteY81" fmla="*/ 4142250 h 6858000"/>
              <a:gd name="connsiteX82" fmla="*/ 6042858 w 6568309"/>
              <a:gd name="connsiteY82" fmla="*/ 4329442 h 6858000"/>
              <a:gd name="connsiteX83" fmla="*/ 6034182 w 6568309"/>
              <a:gd name="connsiteY83" fmla="*/ 4456184 h 6858000"/>
              <a:gd name="connsiteX84" fmla="*/ 6029178 w 6568309"/>
              <a:gd name="connsiteY84" fmla="*/ 4468478 h 6858000"/>
              <a:gd name="connsiteX85" fmla="*/ 6029974 w 6568309"/>
              <a:gd name="connsiteY85" fmla="*/ 4469862 h 6858000"/>
              <a:gd name="connsiteX86" fmla="*/ 6028340 w 6568309"/>
              <a:gd name="connsiteY86" fmla="*/ 4483797 h 6858000"/>
              <a:gd name="connsiteX87" fmla="*/ 6025168 w 6568309"/>
              <a:gd name="connsiteY87" fmla="*/ 4487091 h 6858000"/>
              <a:gd name="connsiteX88" fmla="*/ 6023164 w 6568309"/>
              <a:gd name="connsiteY88" fmla="*/ 4496728 h 6858000"/>
              <a:gd name="connsiteX89" fmla="*/ 6016839 w 6568309"/>
              <a:gd name="connsiteY89" fmla="*/ 4515918 h 6858000"/>
              <a:gd name="connsiteX90" fmla="*/ 6017886 w 6568309"/>
              <a:gd name="connsiteY90" fmla="*/ 4519316 h 6858000"/>
              <a:gd name="connsiteX91" fmla="*/ 6011819 w 6568309"/>
              <a:gd name="connsiteY91" fmla="*/ 4547957 h 6858000"/>
              <a:gd name="connsiteX92" fmla="*/ 6012791 w 6568309"/>
              <a:gd name="connsiteY92" fmla="*/ 4548262 h 6858000"/>
              <a:gd name="connsiteX93" fmla="*/ 6015703 w 6568309"/>
              <a:gd name="connsiteY93" fmla="*/ 4555939 h 6858000"/>
              <a:gd name="connsiteX94" fmla="*/ 6018854 w 6568309"/>
              <a:gd name="connsiteY94" fmla="*/ 4570815 h 6858000"/>
              <a:gd name="connsiteX95" fmla="*/ 6033000 w 6568309"/>
              <a:gd name="connsiteY95" fmla="*/ 4633846 h 6858000"/>
              <a:gd name="connsiteX96" fmla="*/ 6032325 w 6568309"/>
              <a:gd name="connsiteY96" fmla="*/ 4639816 h 6858000"/>
              <a:gd name="connsiteX97" fmla="*/ 6032549 w 6568309"/>
              <a:gd name="connsiteY97" fmla="*/ 4639923 h 6858000"/>
              <a:gd name="connsiteX98" fmla="*/ 6032309 w 6568309"/>
              <a:gd name="connsiteY98" fmla="*/ 4646192 h 6858000"/>
              <a:gd name="connsiteX99" fmla="*/ 6031095 w 6568309"/>
              <a:gd name="connsiteY99" fmla="*/ 4650706 h 6858000"/>
              <a:gd name="connsiteX100" fmla="*/ 6029786 w 6568309"/>
              <a:gd name="connsiteY100" fmla="*/ 4662290 h 6858000"/>
              <a:gd name="connsiteX101" fmla="*/ 6030911 w 6568309"/>
              <a:gd name="connsiteY101" fmla="*/ 4666180 h 6858000"/>
              <a:gd name="connsiteX102" fmla="*/ 6033630 w 6568309"/>
              <a:gd name="connsiteY102" fmla="*/ 4667585 h 6858000"/>
              <a:gd name="connsiteX103" fmla="*/ 6033189 w 6568309"/>
              <a:gd name="connsiteY103" fmla="*/ 4668660 h 6858000"/>
              <a:gd name="connsiteX104" fmla="*/ 6038764 w 6568309"/>
              <a:gd name="connsiteY104" fmla="*/ 4689807 h 6858000"/>
              <a:gd name="connsiteX105" fmla="*/ 6042217 w 6568309"/>
              <a:gd name="connsiteY105" fmla="*/ 4737890 h 6858000"/>
              <a:gd name="connsiteX106" fmla="*/ 6040543 w 6568309"/>
              <a:gd name="connsiteY106" fmla="*/ 4765657 h 6858000"/>
              <a:gd name="connsiteX107" fmla="*/ 6039956 w 6568309"/>
              <a:gd name="connsiteY107" fmla="*/ 4841463 h 6858000"/>
              <a:gd name="connsiteX108" fmla="*/ 6057123 w 6568309"/>
              <a:gd name="connsiteY108" fmla="*/ 4969863 h 6858000"/>
              <a:gd name="connsiteX109" fmla="*/ 6055039 w 6568309"/>
              <a:gd name="connsiteY109" fmla="*/ 4974028 h 6858000"/>
              <a:gd name="connsiteX110" fmla="*/ 6053462 w 6568309"/>
              <a:gd name="connsiteY110" fmla="*/ 4980318 h 6858000"/>
              <a:gd name="connsiteX111" fmla="*/ 6053643 w 6568309"/>
              <a:gd name="connsiteY111" fmla="*/ 4980501 h 6858000"/>
              <a:gd name="connsiteX112" fmla="*/ 6051733 w 6568309"/>
              <a:gd name="connsiteY112" fmla="*/ 4986338 h 6858000"/>
              <a:gd name="connsiteX113" fmla="*/ 6049602 w 6568309"/>
              <a:gd name="connsiteY113" fmla="*/ 4991296 h 6858000"/>
              <a:gd name="connsiteX114" fmla="*/ 6075165 w 6568309"/>
              <a:gd name="connsiteY114" fmla="*/ 5076895 h 6858000"/>
              <a:gd name="connsiteX115" fmla="*/ 6073751 w 6568309"/>
              <a:gd name="connsiteY115" fmla="*/ 5081568 h 6858000"/>
              <a:gd name="connsiteX116" fmla="*/ 6073150 w 6568309"/>
              <a:gd name="connsiteY116" fmla="*/ 5088173 h 6858000"/>
              <a:gd name="connsiteX117" fmla="*/ 6073355 w 6568309"/>
              <a:gd name="connsiteY117" fmla="*/ 5088300 h 6858000"/>
              <a:gd name="connsiteX118" fmla="*/ 6072362 w 6568309"/>
              <a:gd name="connsiteY118" fmla="*/ 5094558 h 6858000"/>
              <a:gd name="connsiteX119" fmla="*/ 6064726 w 6568309"/>
              <a:gd name="connsiteY119" fmla="*/ 5125620 h 6858000"/>
              <a:gd name="connsiteX120" fmla="*/ 6065415 w 6568309"/>
              <a:gd name="connsiteY120" fmla="*/ 5268004 h 6858000"/>
              <a:gd name="connsiteX121" fmla="*/ 6066081 w 6568309"/>
              <a:gd name="connsiteY121" fmla="*/ 5269530 h 6858000"/>
              <a:gd name="connsiteX122" fmla="*/ 6043407 w 6568309"/>
              <a:gd name="connsiteY122" fmla="*/ 5390941 h 6858000"/>
              <a:gd name="connsiteX123" fmla="*/ 6025377 w 6568309"/>
              <a:gd name="connsiteY123" fmla="*/ 5539927 h 6858000"/>
              <a:gd name="connsiteX124" fmla="*/ 6010052 w 6568309"/>
              <a:gd name="connsiteY124" fmla="*/ 5791594 h 6858000"/>
              <a:gd name="connsiteX125" fmla="*/ 5994220 w 6568309"/>
              <a:gd name="connsiteY125" fmla="*/ 5855206 h 6858000"/>
              <a:gd name="connsiteX126" fmla="*/ 5982580 w 6568309"/>
              <a:gd name="connsiteY126" fmla="*/ 5873582 h 6858000"/>
              <a:gd name="connsiteX127" fmla="*/ 5983608 w 6568309"/>
              <a:gd name="connsiteY127" fmla="*/ 5876037 h 6858000"/>
              <a:gd name="connsiteX128" fmla="*/ 5983535 w 6568309"/>
              <a:gd name="connsiteY128" fmla="*/ 5886534 h 6858000"/>
              <a:gd name="connsiteX129" fmla="*/ 5988737 w 6568309"/>
              <a:gd name="connsiteY129" fmla="*/ 5888644 h 6858000"/>
              <a:gd name="connsiteX130" fmla="*/ 5992371 w 6568309"/>
              <a:gd name="connsiteY130" fmla="*/ 5903832 h 6858000"/>
              <a:gd name="connsiteX131" fmla="*/ 5990780 w 6568309"/>
              <a:gd name="connsiteY131" fmla="*/ 5923391 h 6858000"/>
              <a:gd name="connsiteX132" fmla="*/ 5993870 w 6568309"/>
              <a:gd name="connsiteY132" fmla="*/ 6013205 h 6858000"/>
              <a:gd name="connsiteX133" fmla="*/ 5997673 w 6568309"/>
              <a:gd name="connsiteY133" fmla="*/ 6074018 h 6858000"/>
              <a:gd name="connsiteX134" fmla="*/ 6014840 w 6568309"/>
              <a:gd name="connsiteY134" fmla="*/ 6130837 h 6858000"/>
              <a:gd name="connsiteX135" fmla="*/ 6010704 w 6568309"/>
              <a:gd name="connsiteY135" fmla="*/ 6152982 h 6858000"/>
              <a:gd name="connsiteX136" fmla="*/ 6038294 w 6568309"/>
              <a:gd name="connsiteY136" fmla="*/ 6221100 h 6858000"/>
              <a:gd name="connsiteX137" fmla="*/ 6052331 w 6568309"/>
              <a:gd name="connsiteY137" fmla="*/ 6287550 h 6858000"/>
              <a:gd name="connsiteX138" fmla="*/ 6074143 w 6568309"/>
              <a:gd name="connsiteY138" fmla="*/ 6401595 h 6858000"/>
              <a:gd name="connsiteX139" fmla="*/ 6060199 w 6568309"/>
              <a:gd name="connsiteY139" fmla="*/ 6487110 h 6858000"/>
              <a:gd name="connsiteX140" fmla="*/ 6081156 w 6568309"/>
              <a:gd name="connsiteY140" fmla="*/ 6588589 h 6858000"/>
              <a:gd name="connsiteX141" fmla="*/ 6114944 w 6568309"/>
              <a:gd name="connsiteY141" fmla="*/ 6769963 h 6858000"/>
              <a:gd name="connsiteX142" fmla="*/ 6128950 w 6568309"/>
              <a:gd name="connsiteY142" fmla="*/ 6835814 h 6858000"/>
              <a:gd name="connsiteX143" fmla="*/ 6132536 w 6568309"/>
              <a:gd name="connsiteY143" fmla="*/ 6858000 h 6858000"/>
              <a:gd name="connsiteX144" fmla="*/ 4789511 w 6568309"/>
              <a:gd name="connsiteY144" fmla="*/ 6858000 h 6858000"/>
              <a:gd name="connsiteX145" fmla="*/ 1866294 w 6568309"/>
              <a:gd name="connsiteY145" fmla="*/ 6858000 h 6858000"/>
              <a:gd name="connsiteX146" fmla="*/ 1705866 w 6568309"/>
              <a:gd name="connsiteY146" fmla="*/ 6858000 h 6858000"/>
              <a:gd name="connsiteX147" fmla="*/ 1343025 w 6568309"/>
              <a:gd name="connsiteY147" fmla="*/ 6858000 h 6858000"/>
              <a:gd name="connsiteX148" fmla="*/ 523269 w 6568309"/>
              <a:gd name="connsiteY148" fmla="*/ 6858000 h 6858000"/>
              <a:gd name="connsiteX149" fmla="*/ 362841 w 6568309"/>
              <a:gd name="connsiteY149" fmla="*/ 6858000 h 6858000"/>
              <a:gd name="connsiteX150" fmla="*/ 0 w 6568309"/>
              <a:gd name="connsiteY15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6568309" h="6858000">
                <a:moveTo>
                  <a:pt x="0" y="0"/>
                </a:moveTo>
                <a:lnTo>
                  <a:pt x="362841" y="0"/>
                </a:lnTo>
                <a:lnTo>
                  <a:pt x="523269" y="0"/>
                </a:lnTo>
                <a:lnTo>
                  <a:pt x="1343025" y="0"/>
                </a:lnTo>
                <a:lnTo>
                  <a:pt x="1705866" y="0"/>
                </a:lnTo>
                <a:lnTo>
                  <a:pt x="1866294" y="0"/>
                </a:lnTo>
                <a:lnTo>
                  <a:pt x="5225154" y="0"/>
                </a:lnTo>
                <a:lnTo>
                  <a:pt x="6568179" y="0"/>
                </a:lnTo>
                <a:lnTo>
                  <a:pt x="6568309" y="1"/>
                </a:lnTo>
                <a:lnTo>
                  <a:pt x="6562951" y="30700"/>
                </a:lnTo>
                <a:cubicBezTo>
                  <a:pt x="6559126" y="84364"/>
                  <a:pt x="6548218" y="241149"/>
                  <a:pt x="6547446" y="310025"/>
                </a:cubicBezTo>
                <a:cubicBezTo>
                  <a:pt x="6550151" y="367544"/>
                  <a:pt x="6557712" y="408251"/>
                  <a:pt x="6558316" y="443960"/>
                </a:cubicBezTo>
                <a:cubicBezTo>
                  <a:pt x="6555224" y="499397"/>
                  <a:pt x="6534767" y="604434"/>
                  <a:pt x="6528896" y="642659"/>
                </a:cubicBezTo>
                <a:cubicBezTo>
                  <a:pt x="6535204" y="657287"/>
                  <a:pt x="6515365" y="658191"/>
                  <a:pt x="6523095" y="673307"/>
                </a:cubicBezTo>
                <a:cubicBezTo>
                  <a:pt x="6523388" y="693769"/>
                  <a:pt x="6506868" y="797295"/>
                  <a:pt x="6496169" y="839641"/>
                </a:cubicBezTo>
                <a:cubicBezTo>
                  <a:pt x="6484119" y="887148"/>
                  <a:pt x="6457817" y="937731"/>
                  <a:pt x="6450789" y="958357"/>
                </a:cubicBezTo>
                <a:cubicBezTo>
                  <a:pt x="6443760" y="978983"/>
                  <a:pt x="6459217" y="936930"/>
                  <a:pt x="6453996" y="963398"/>
                </a:cubicBezTo>
                <a:cubicBezTo>
                  <a:pt x="6448777" y="989867"/>
                  <a:pt x="6425575" y="1087010"/>
                  <a:pt x="6419467" y="1117169"/>
                </a:cubicBezTo>
                <a:cubicBezTo>
                  <a:pt x="6431540" y="1118586"/>
                  <a:pt x="6409651" y="1135372"/>
                  <a:pt x="6417348" y="1144352"/>
                </a:cubicBezTo>
                <a:cubicBezTo>
                  <a:pt x="6424109" y="1150681"/>
                  <a:pt x="6419047" y="1157251"/>
                  <a:pt x="6418473" y="1164484"/>
                </a:cubicBezTo>
                <a:cubicBezTo>
                  <a:pt x="6423767" y="1173524"/>
                  <a:pt x="6413947" y="1205209"/>
                  <a:pt x="6406979" y="1213829"/>
                </a:cubicBezTo>
                <a:cubicBezTo>
                  <a:pt x="6382818" y="1235037"/>
                  <a:pt x="6400452" y="1277327"/>
                  <a:pt x="6381928" y="1294823"/>
                </a:cubicBezTo>
                <a:cubicBezTo>
                  <a:pt x="6379195" y="1300845"/>
                  <a:pt x="6378069" y="1306615"/>
                  <a:pt x="6377948" y="1312193"/>
                </a:cubicBezTo>
                <a:lnTo>
                  <a:pt x="6379894" y="1327626"/>
                </a:lnTo>
                <a:lnTo>
                  <a:pt x="6385024" y="1331644"/>
                </a:lnTo>
                <a:lnTo>
                  <a:pt x="6383696" y="1341276"/>
                </a:lnTo>
                <a:cubicBezTo>
                  <a:pt x="6383952" y="1342166"/>
                  <a:pt x="6384208" y="1343055"/>
                  <a:pt x="6384464" y="1343945"/>
                </a:cubicBezTo>
                <a:cubicBezTo>
                  <a:pt x="6385957" y="1349040"/>
                  <a:pt x="6387253" y="1354080"/>
                  <a:pt x="6387748" y="1359134"/>
                </a:cubicBezTo>
                <a:cubicBezTo>
                  <a:pt x="6384363" y="1373109"/>
                  <a:pt x="6372802" y="1397612"/>
                  <a:pt x="6364157" y="1427803"/>
                </a:cubicBezTo>
                <a:cubicBezTo>
                  <a:pt x="6348141" y="1460349"/>
                  <a:pt x="6348362" y="1505076"/>
                  <a:pt x="6335874" y="1540278"/>
                </a:cubicBezTo>
                <a:lnTo>
                  <a:pt x="6331892" y="1547262"/>
                </a:lnTo>
                <a:lnTo>
                  <a:pt x="6332744" y="1577056"/>
                </a:lnTo>
                <a:cubicBezTo>
                  <a:pt x="6335859" y="1582205"/>
                  <a:pt x="6336674" y="1589568"/>
                  <a:pt x="6333604" y="1595898"/>
                </a:cubicBezTo>
                <a:lnTo>
                  <a:pt x="6324749" y="1703726"/>
                </a:lnTo>
                <a:cubicBezTo>
                  <a:pt x="6324080" y="1739332"/>
                  <a:pt x="6318019" y="1754453"/>
                  <a:pt x="6329594" y="1809535"/>
                </a:cubicBezTo>
                <a:cubicBezTo>
                  <a:pt x="6344930" y="1868036"/>
                  <a:pt x="6323725" y="1952670"/>
                  <a:pt x="6329062" y="2018310"/>
                </a:cubicBezTo>
                <a:cubicBezTo>
                  <a:pt x="6308075" y="2053162"/>
                  <a:pt x="6326925" y="2034561"/>
                  <a:pt x="6321735" y="2071355"/>
                </a:cubicBezTo>
                <a:lnTo>
                  <a:pt x="6322678" y="2141166"/>
                </a:lnTo>
                <a:lnTo>
                  <a:pt x="6321340" y="2154548"/>
                </a:lnTo>
                <a:lnTo>
                  <a:pt x="6316582" y="2158153"/>
                </a:lnTo>
                <a:lnTo>
                  <a:pt x="6311428" y="2178174"/>
                </a:lnTo>
                <a:cubicBezTo>
                  <a:pt x="6310177" y="2185696"/>
                  <a:pt x="6309622" y="2193828"/>
                  <a:pt x="6310192" y="2202858"/>
                </a:cubicBezTo>
                <a:cubicBezTo>
                  <a:pt x="6319667" y="2232772"/>
                  <a:pt x="6296459" y="2283357"/>
                  <a:pt x="6309211" y="2320214"/>
                </a:cubicBezTo>
                <a:cubicBezTo>
                  <a:pt x="6307537" y="2355906"/>
                  <a:pt x="6302490" y="2394678"/>
                  <a:pt x="6300151" y="2417011"/>
                </a:cubicBezTo>
                <a:cubicBezTo>
                  <a:pt x="6292303" y="2426377"/>
                  <a:pt x="6304439" y="2456509"/>
                  <a:pt x="6295176" y="2454207"/>
                </a:cubicBezTo>
                <a:cubicBezTo>
                  <a:pt x="6299335" y="2464947"/>
                  <a:pt x="6297305" y="2476105"/>
                  <a:pt x="6293727" y="2487203"/>
                </a:cubicBezTo>
                <a:lnTo>
                  <a:pt x="6285477" y="2512282"/>
                </a:lnTo>
                <a:cubicBezTo>
                  <a:pt x="6285720" y="2512961"/>
                  <a:pt x="6285962" y="2513640"/>
                  <a:pt x="6286205" y="2514318"/>
                </a:cubicBezTo>
                <a:cubicBezTo>
                  <a:pt x="6292347" y="2534324"/>
                  <a:pt x="6298487" y="2554328"/>
                  <a:pt x="6304629" y="2574334"/>
                </a:cubicBezTo>
                <a:lnTo>
                  <a:pt x="6303842" y="2579877"/>
                </a:lnTo>
                <a:cubicBezTo>
                  <a:pt x="6303729" y="2585644"/>
                  <a:pt x="6304006" y="2603388"/>
                  <a:pt x="6303953" y="2608928"/>
                </a:cubicBezTo>
                <a:lnTo>
                  <a:pt x="6303530" y="2613111"/>
                </a:lnTo>
                <a:lnTo>
                  <a:pt x="6297474" y="2621996"/>
                </a:lnTo>
                <a:lnTo>
                  <a:pt x="6299263" y="2634265"/>
                </a:lnTo>
                <a:lnTo>
                  <a:pt x="6293065" y="2647237"/>
                </a:lnTo>
                <a:cubicBezTo>
                  <a:pt x="6294685" y="2648158"/>
                  <a:pt x="6296180" y="2649356"/>
                  <a:pt x="6297496" y="2650786"/>
                </a:cubicBezTo>
                <a:lnTo>
                  <a:pt x="6301708" y="2661993"/>
                </a:lnTo>
                <a:lnTo>
                  <a:pt x="6295884" y="2670949"/>
                </a:lnTo>
                <a:cubicBezTo>
                  <a:pt x="6304913" y="2672007"/>
                  <a:pt x="6294429" y="2681695"/>
                  <a:pt x="6291714" y="2690255"/>
                </a:cubicBezTo>
                <a:lnTo>
                  <a:pt x="6292327" y="2695683"/>
                </a:lnTo>
                <a:lnTo>
                  <a:pt x="6284410" y="2713964"/>
                </a:lnTo>
                <a:lnTo>
                  <a:pt x="6280410" y="2730175"/>
                </a:lnTo>
                <a:lnTo>
                  <a:pt x="6288082" y="2763497"/>
                </a:lnTo>
                <a:lnTo>
                  <a:pt x="6260924" y="3051539"/>
                </a:lnTo>
                <a:cubicBezTo>
                  <a:pt x="6251455" y="3165645"/>
                  <a:pt x="6222174" y="3216611"/>
                  <a:pt x="6210151" y="3335396"/>
                </a:cubicBezTo>
                <a:lnTo>
                  <a:pt x="6212034" y="3456509"/>
                </a:lnTo>
                <a:lnTo>
                  <a:pt x="6197490" y="3531827"/>
                </a:lnTo>
                <a:lnTo>
                  <a:pt x="6208018" y="3570877"/>
                </a:lnTo>
                <a:lnTo>
                  <a:pt x="6205920" y="3583849"/>
                </a:lnTo>
                <a:lnTo>
                  <a:pt x="6199616" y="3592763"/>
                </a:lnTo>
                <a:cubicBezTo>
                  <a:pt x="6191839" y="3613948"/>
                  <a:pt x="6196204" y="3641245"/>
                  <a:pt x="6181288" y="3653485"/>
                </a:cubicBezTo>
                <a:cubicBezTo>
                  <a:pt x="6178087" y="3659316"/>
                  <a:pt x="6176516" y="3664985"/>
                  <a:pt x="6175963" y="3670528"/>
                </a:cubicBezTo>
                <a:lnTo>
                  <a:pt x="6176722" y="3685990"/>
                </a:lnTo>
                <a:lnTo>
                  <a:pt x="6181549" y="3690283"/>
                </a:lnTo>
                <a:lnTo>
                  <a:pt x="6179476" y="3699787"/>
                </a:lnTo>
                <a:cubicBezTo>
                  <a:pt x="6179664" y="3700686"/>
                  <a:pt x="6179852" y="3701586"/>
                  <a:pt x="6180040" y="3702486"/>
                </a:cubicBezTo>
                <a:cubicBezTo>
                  <a:pt x="6181140" y="3707637"/>
                  <a:pt x="6182047" y="3712728"/>
                  <a:pt x="6182155" y="3717784"/>
                </a:cubicBezTo>
                <a:cubicBezTo>
                  <a:pt x="6156678" y="3711701"/>
                  <a:pt x="6178864" y="3759789"/>
                  <a:pt x="6158980" y="3746229"/>
                </a:cubicBezTo>
                <a:cubicBezTo>
                  <a:pt x="6144630" y="3780750"/>
                  <a:pt x="6117520" y="3867558"/>
                  <a:pt x="6096049" y="3924910"/>
                </a:cubicBezTo>
                <a:lnTo>
                  <a:pt x="6069712" y="3989353"/>
                </a:lnTo>
                <a:lnTo>
                  <a:pt x="6067330" y="4033899"/>
                </a:lnTo>
                <a:cubicBezTo>
                  <a:pt x="6065506" y="4070470"/>
                  <a:pt x="6063599" y="4110146"/>
                  <a:pt x="6061081" y="4142250"/>
                </a:cubicBezTo>
                <a:cubicBezTo>
                  <a:pt x="6055260" y="4200007"/>
                  <a:pt x="6045907" y="4278998"/>
                  <a:pt x="6042858" y="4329442"/>
                </a:cubicBezTo>
                <a:cubicBezTo>
                  <a:pt x="6038376" y="4381764"/>
                  <a:pt x="6036461" y="4433012"/>
                  <a:pt x="6034182" y="4456184"/>
                </a:cubicBezTo>
                <a:lnTo>
                  <a:pt x="6029178" y="4468478"/>
                </a:lnTo>
                <a:lnTo>
                  <a:pt x="6029974" y="4469862"/>
                </a:lnTo>
                <a:cubicBezTo>
                  <a:pt x="6031287" y="4476321"/>
                  <a:pt x="6030316" y="4480555"/>
                  <a:pt x="6028340" y="4483797"/>
                </a:cubicBezTo>
                <a:lnTo>
                  <a:pt x="6025168" y="4487091"/>
                </a:lnTo>
                <a:lnTo>
                  <a:pt x="6023164" y="4496728"/>
                </a:lnTo>
                <a:lnTo>
                  <a:pt x="6016839" y="4515918"/>
                </a:lnTo>
                <a:cubicBezTo>
                  <a:pt x="6017189" y="4517049"/>
                  <a:pt x="6017537" y="4518182"/>
                  <a:pt x="6017886" y="4519316"/>
                </a:cubicBezTo>
                <a:lnTo>
                  <a:pt x="6011819" y="4547957"/>
                </a:lnTo>
                <a:lnTo>
                  <a:pt x="6012791" y="4548262"/>
                </a:lnTo>
                <a:cubicBezTo>
                  <a:pt x="6014837" y="4549595"/>
                  <a:pt x="6016087" y="4551811"/>
                  <a:pt x="6015703" y="4555939"/>
                </a:cubicBezTo>
                <a:cubicBezTo>
                  <a:pt x="6031790" y="4548276"/>
                  <a:pt x="6021405" y="4557977"/>
                  <a:pt x="6018854" y="4570815"/>
                </a:cubicBezTo>
                <a:cubicBezTo>
                  <a:pt x="6021736" y="4583801"/>
                  <a:pt x="6030754" y="4622347"/>
                  <a:pt x="6033000" y="4633846"/>
                </a:cubicBezTo>
                <a:lnTo>
                  <a:pt x="6032325" y="4639816"/>
                </a:lnTo>
                <a:lnTo>
                  <a:pt x="6032549" y="4639923"/>
                </a:lnTo>
                <a:cubicBezTo>
                  <a:pt x="6032911" y="4641190"/>
                  <a:pt x="6032878" y="4643141"/>
                  <a:pt x="6032309" y="4646192"/>
                </a:cubicBezTo>
                <a:lnTo>
                  <a:pt x="6031095" y="4650706"/>
                </a:lnTo>
                <a:lnTo>
                  <a:pt x="6029786" y="4662290"/>
                </a:lnTo>
                <a:cubicBezTo>
                  <a:pt x="6030161" y="4663587"/>
                  <a:pt x="6030536" y="4664883"/>
                  <a:pt x="6030911" y="4666180"/>
                </a:cubicBezTo>
                <a:lnTo>
                  <a:pt x="6033630" y="4667585"/>
                </a:lnTo>
                <a:lnTo>
                  <a:pt x="6033189" y="4668660"/>
                </a:lnTo>
                <a:cubicBezTo>
                  <a:pt x="6027286" y="4676831"/>
                  <a:pt x="6019767" y="4679345"/>
                  <a:pt x="6038764" y="4689807"/>
                </a:cubicBezTo>
                <a:cubicBezTo>
                  <a:pt x="6028616" y="4708535"/>
                  <a:pt x="6040474" y="4712235"/>
                  <a:pt x="6042217" y="4737890"/>
                </a:cubicBezTo>
                <a:cubicBezTo>
                  <a:pt x="6033362" y="4748600"/>
                  <a:pt x="6035273" y="4757223"/>
                  <a:pt x="6040543" y="4765657"/>
                </a:cubicBezTo>
                <a:cubicBezTo>
                  <a:pt x="6034416" y="4790618"/>
                  <a:pt x="6040696" y="4813399"/>
                  <a:pt x="6039956" y="4841463"/>
                </a:cubicBezTo>
                <a:lnTo>
                  <a:pt x="6057123" y="4969863"/>
                </a:lnTo>
                <a:lnTo>
                  <a:pt x="6055039" y="4974028"/>
                </a:lnTo>
                <a:cubicBezTo>
                  <a:pt x="6053860" y="4976933"/>
                  <a:pt x="6053409" y="4978909"/>
                  <a:pt x="6053462" y="4980318"/>
                </a:cubicBezTo>
                <a:lnTo>
                  <a:pt x="6053643" y="4980501"/>
                </a:lnTo>
                <a:lnTo>
                  <a:pt x="6051733" y="4986338"/>
                </a:lnTo>
                <a:lnTo>
                  <a:pt x="6049602" y="4991296"/>
                </a:lnTo>
                <a:cubicBezTo>
                  <a:pt x="6058123" y="5019829"/>
                  <a:pt x="6066643" y="5048361"/>
                  <a:pt x="6075165" y="5076895"/>
                </a:cubicBezTo>
                <a:lnTo>
                  <a:pt x="6073751" y="5081568"/>
                </a:lnTo>
                <a:cubicBezTo>
                  <a:pt x="6073034" y="5084748"/>
                  <a:pt x="6072888" y="5086810"/>
                  <a:pt x="6073150" y="5088173"/>
                </a:cubicBezTo>
                <a:lnTo>
                  <a:pt x="6073355" y="5088300"/>
                </a:lnTo>
                <a:lnTo>
                  <a:pt x="6072362" y="5094558"/>
                </a:lnTo>
                <a:cubicBezTo>
                  <a:pt x="6070184" y="5105196"/>
                  <a:pt x="6067588" y="5115626"/>
                  <a:pt x="6064726" y="5125620"/>
                </a:cubicBezTo>
                <a:cubicBezTo>
                  <a:pt x="6063568" y="5154527"/>
                  <a:pt x="6065189" y="5244020"/>
                  <a:pt x="6065415" y="5268004"/>
                </a:cubicBezTo>
                <a:cubicBezTo>
                  <a:pt x="6065637" y="5268513"/>
                  <a:pt x="6065860" y="5269021"/>
                  <a:pt x="6066081" y="5269530"/>
                </a:cubicBezTo>
                <a:lnTo>
                  <a:pt x="6043407" y="5390941"/>
                </a:lnTo>
                <a:cubicBezTo>
                  <a:pt x="6032545" y="5438194"/>
                  <a:pt x="6020942" y="5465286"/>
                  <a:pt x="6025377" y="5539927"/>
                </a:cubicBezTo>
                <a:cubicBezTo>
                  <a:pt x="6019787" y="5610775"/>
                  <a:pt x="6013913" y="5740573"/>
                  <a:pt x="6010052" y="5791594"/>
                </a:cubicBezTo>
                <a:cubicBezTo>
                  <a:pt x="5989401" y="5787060"/>
                  <a:pt x="6018524" y="5849672"/>
                  <a:pt x="5994220" y="5855206"/>
                </a:cubicBezTo>
                <a:cubicBezTo>
                  <a:pt x="5995282" y="5860240"/>
                  <a:pt x="5980598" y="5868910"/>
                  <a:pt x="5982580" y="5873582"/>
                </a:cubicBezTo>
                <a:cubicBezTo>
                  <a:pt x="5982922" y="5874401"/>
                  <a:pt x="5983265" y="5875218"/>
                  <a:pt x="5983608" y="5876037"/>
                </a:cubicBezTo>
                <a:lnTo>
                  <a:pt x="5983535" y="5886534"/>
                </a:lnTo>
                <a:lnTo>
                  <a:pt x="5988737" y="5888644"/>
                </a:lnTo>
                <a:cubicBezTo>
                  <a:pt x="5989948" y="5893707"/>
                  <a:pt x="5991159" y="5898769"/>
                  <a:pt x="5992371" y="5903832"/>
                </a:cubicBezTo>
                <a:cubicBezTo>
                  <a:pt x="5992924" y="5909651"/>
                  <a:pt x="5992578" y="5916068"/>
                  <a:pt x="5990780" y="5923391"/>
                </a:cubicBezTo>
                <a:cubicBezTo>
                  <a:pt x="5975822" y="5948880"/>
                  <a:pt x="6013580" y="5981626"/>
                  <a:pt x="5993870" y="6013205"/>
                </a:cubicBezTo>
                <a:cubicBezTo>
                  <a:pt x="5988486" y="6024901"/>
                  <a:pt x="5991718" y="6066777"/>
                  <a:pt x="5997673" y="6074018"/>
                </a:cubicBezTo>
                <a:cubicBezTo>
                  <a:pt x="5998007" y="6081731"/>
                  <a:pt x="6007861" y="6126985"/>
                  <a:pt x="6014840" y="6130837"/>
                </a:cubicBezTo>
                <a:cubicBezTo>
                  <a:pt x="6022998" y="6137057"/>
                  <a:pt x="5999420" y="6156330"/>
                  <a:pt x="6010704" y="6152982"/>
                </a:cubicBezTo>
                <a:cubicBezTo>
                  <a:pt x="6008682" y="6186619"/>
                  <a:pt x="6039938" y="6191636"/>
                  <a:pt x="6038294" y="6221100"/>
                </a:cubicBezTo>
                <a:cubicBezTo>
                  <a:pt x="6039643" y="6222126"/>
                  <a:pt x="6046356" y="6257468"/>
                  <a:pt x="6052331" y="6287550"/>
                </a:cubicBezTo>
                <a:cubicBezTo>
                  <a:pt x="6058307" y="6317632"/>
                  <a:pt x="6082079" y="6391312"/>
                  <a:pt x="6074143" y="6401595"/>
                </a:cubicBezTo>
                <a:cubicBezTo>
                  <a:pt x="6074931" y="6423902"/>
                  <a:pt x="6059614" y="6432919"/>
                  <a:pt x="6060199" y="6487110"/>
                </a:cubicBezTo>
                <a:cubicBezTo>
                  <a:pt x="6075583" y="6574474"/>
                  <a:pt x="6076150" y="6553611"/>
                  <a:pt x="6081156" y="6588589"/>
                </a:cubicBezTo>
                <a:cubicBezTo>
                  <a:pt x="6102088" y="6637976"/>
                  <a:pt x="6067660" y="6687723"/>
                  <a:pt x="6114944" y="6769963"/>
                </a:cubicBezTo>
                <a:cubicBezTo>
                  <a:pt x="6130462" y="6819284"/>
                  <a:pt x="6119243" y="6817955"/>
                  <a:pt x="6128950" y="6835814"/>
                </a:cubicBezTo>
                <a:lnTo>
                  <a:pt x="6132536" y="6858000"/>
                </a:lnTo>
                <a:lnTo>
                  <a:pt x="4789511" y="6858000"/>
                </a:lnTo>
                <a:lnTo>
                  <a:pt x="1866294" y="6858000"/>
                </a:lnTo>
                <a:lnTo>
                  <a:pt x="1705866" y="6858000"/>
                </a:lnTo>
                <a:lnTo>
                  <a:pt x="1343025" y="6858000"/>
                </a:lnTo>
                <a:lnTo>
                  <a:pt x="523269" y="6858000"/>
                </a:lnTo>
                <a:lnTo>
                  <a:pt x="362841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D36FD9-7BCA-4CF2-8B6C-9C9D768DD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874" y="609660"/>
            <a:ext cx="7580246" cy="13308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Verzamel</a:t>
            </a:r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er </a:t>
            </a:r>
            <a:r>
              <a:rPr lang="en-US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zoveel</a:t>
            </a:r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mogelijk</a:t>
            </a:r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voor</a:t>
            </a:r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een</a:t>
            </a:r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complete </a:t>
            </a:r>
            <a:r>
              <a:rPr lang="en-US" kern="120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beeld</a:t>
            </a:r>
            <a:endParaRPr lang="en-US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170C75F-A771-4250-8A2E-092E70D0F088}"/>
              </a:ext>
            </a:extLst>
          </p:cNvPr>
          <p:cNvSpPr txBox="1"/>
          <p:nvPr/>
        </p:nvSpPr>
        <p:spPr>
          <a:xfrm>
            <a:off x="1137034" y="2194102"/>
            <a:ext cx="4438036" cy="3908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</p:txBody>
      </p:sp>
      <p:pic>
        <p:nvPicPr>
          <p:cNvPr id="3078" name="Picture 6" descr="360 graden feedback formulier en vragenlijst">
            <a:extLst>
              <a:ext uri="{FF2B5EF4-FFF2-40B4-BE49-F238E27FC236}">
                <a16:creationId xmlns:a16="http://schemas.microsoft.com/office/drawing/2014/main" id="{D1C483FE-9585-4627-A72F-4944CD498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80610" y="2107643"/>
            <a:ext cx="4737650" cy="2664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8F2D8FCB-0630-45FD-9ADE-E46C15616C90}"/>
              </a:ext>
            </a:extLst>
          </p:cNvPr>
          <p:cNvSpPr txBox="1"/>
          <p:nvPr/>
        </p:nvSpPr>
        <p:spPr>
          <a:xfrm>
            <a:off x="7320465" y="2194102"/>
            <a:ext cx="4140013" cy="390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848DC54-A6EC-46CD-8186-3FEFFEB32675}"/>
              </a:ext>
            </a:extLst>
          </p:cNvPr>
          <p:cNvSpPr txBox="1"/>
          <p:nvPr/>
        </p:nvSpPr>
        <p:spPr>
          <a:xfrm>
            <a:off x="4492534" y="-1189070"/>
            <a:ext cx="6068786" cy="492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D3027B5-248F-4B97-874F-00B9AA2F185B}"/>
              </a:ext>
            </a:extLst>
          </p:cNvPr>
          <p:cNvSpPr txBox="1"/>
          <p:nvPr/>
        </p:nvSpPr>
        <p:spPr>
          <a:xfrm>
            <a:off x="451818" y="1895015"/>
            <a:ext cx="49654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/>
              <a:t>Vraag tenminste 2 medestudenten er een voor je in te vullen,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/>
              <a:t>Denk aan mensen uit je netwerk: gezin, familie, vrienden, collega’s, sport, docenten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/>
              <a:t>Sla ze op in </a:t>
            </a:r>
            <a:r>
              <a:rPr lang="nl-NL" err="1"/>
              <a:t>Simulise</a:t>
            </a:r>
            <a:endParaRPr lang="nl-NL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/>
              <a:t>Trek je conclusies; wat zegt het over jouw kwaliteiten, talenten, belemmeringen en uitdagingen?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/>
              <a:t>Welke mogelijke leerdoelen kun je er aan koppelen?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/>
              <a:t>Na de herfstvakantie gaan we hiermee verder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988637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FF143-0ABB-4CFF-A5DD-2BA0E6EC9068}">
  <ds:schemaRefs>
    <ds:schemaRef ds:uri="2c4f0c93-2979-4f27-aab2-70de95932352"/>
    <ds:schemaRef ds:uri="c6f82ce1-f6df-49a5-8b49-cf8409a27aa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95A41B1-D997-45C1-B36A-42D33DC9399D}">
  <ds:schemaRefs>
    <ds:schemaRef ds:uri="2c4f0c93-2979-4f27-aab2-70de95932352"/>
    <ds:schemaRef ds:uri="c6f82ce1-f6df-49a5-8b49-cf8409a27a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Kantoorthema</vt:lpstr>
      <vt:lpstr>PowerPoint Presentation</vt:lpstr>
      <vt:lpstr>360 graden feedback</vt:lpstr>
      <vt:lpstr>Onderdeel IBM-gesprek</vt:lpstr>
      <vt:lpstr>Verzamel er zoveel mogelijk voor een complete beeld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revision>1</cp:revision>
  <dcterms:created xsi:type="dcterms:W3CDTF">2021-07-07T07:37:45Z</dcterms:created>
  <dcterms:modified xsi:type="dcterms:W3CDTF">2022-10-19T11:09:29Z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TriggerFlowInfo">
    <vt:lpwstr/>
  </property>
  <property fmtid="{D5CDD505-2E9C-101B-9397-08002B2CF9AE}" pid="4" name="_ExtendedDescription">
    <vt:lpwstr/>
  </property>
  <property fmtid="{D5CDD505-2E9C-101B-9397-08002B2CF9AE}" pid="5" name="MediaServiceImageTags">
    <vt:lpwstr/>
  </property>
</Properties>
</file>